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73301" autoAdjust="0"/>
  </p:normalViewPr>
  <p:slideViewPr>
    <p:cSldViewPr snapToGrid="0">
      <p:cViewPr>
        <p:scale>
          <a:sx n="60" d="100"/>
          <a:sy n="60" d="100"/>
        </p:scale>
        <p:origin x="1478" y="610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noFill/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noFill/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noFill/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noFill/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0" y="-174538"/>
            <a:ext cx="4692765" cy="703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4024925" y="-40497"/>
            <a:ext cx="10784954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5768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7</cp:revision>
  <dcterms:created xsi:type="dcterms:W3CDTF">2022-04-20T15:39:56Z</dcterms:created>
  <dcterms:modified xsi:type="dcterms:W3CDTF">2024-05-23T22:33:06Z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